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601200" cy="12801600" type="A3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7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4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36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95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47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24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6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8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1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9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745-7C5F-45F4-AC89-35081220C179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222F-3E30-4A07-8F4B-0A4B89A94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89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noborin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5237" y="1471852"/>
            <a:ext cx="6638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u="sng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09684" y="571099"/>
            <a:ext cx="7137780" cy="23631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お済ですか？</a:t>
            </a:r>
            <a:r>
              <a:rPr lang="ja-JP" altLang="en-US" dirty="0" err="1">
                <a:solidFill>
                  <a:schemeClr val="tx1"/>
                </a:solidFill>
              </a:rPr>
              <a:t>のぼりん</a:t>
            </a:r>
            <a:r>
              <a:rPr lang="ja-JP" altLang="en-US" dirty="0">
                <a:solidFill>
                  <a:schemeClr val="tx1"/>
                </a:solidFill>
              </a:rPr>
              <a:t>団体登録申請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err="1">
                <a:solidFill>
                  <a:schemeClr val="tx1"/>
                </a:solidFill>
              </a:rPr>
              <a:t>のぼりんの</a:t>
            </a:r>
            <a:r>
              <a:rPr lang="ja-JP" altLang="en-US" sz="1600" dirty="0">
                <a:solidFill>
                  <a:schemeClr val="tx1"/>
                </a:solidFill>
              </a:rPr>
              <a:t>登録数は１年毎の更新となります。登録すると、活動の広報支援や市民団体ファイル・ボックスの利用などの特典があります。ぜひ団体登録をお願いします！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提出方法　持参</a:t>
            </a:r>
            <a:r>
              <a:rPr lang="en-US" altLang="ja-JP" sz="1600" dirty="0">
                <a:solidFill>
                  <a:schemeClr val="tx1"/>
                </a:solidFill>
              </a:rPr>
              <a:t>/</a:t>
            </a:r>
            <a:r>
              <a:rPr lang="ja-JP" altLang="en-US" sz="1600" dirty="0">
                <a:solidFill>
                  <a:schemeClr val="tx1"/>
                </a:solidFill>
              </a:rPr>
              <a:t>郵送</a:t>
            </a:r>
            <a:r>
              <a:rPr lang="en-US" altLang="ja-JP" sz="1600" dirty="0">
                <a:solidFill>
                  <a:schemeClr val="tx1"/>
                </a:solidFill>
              </a:rPr>
              <a:t>/FAX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u="sng" dirty="0">
                <a:solidFill>
                  <a:schemeClr val="tx1"/>
                </a:solidFill>
              </a:rPr>
              <a:t>83-6866</a:t>
            </a:r>
            <a:r>
              <a:rPr lang="en-US" altLang="ja-JP" sz="1600" dirty="0">
                <a:solidFill>
                  <a:schemeClr val="tx1"/>
                </a:solidFill>
              </a:rPr>
              <a:t>/</a:t>
            </a:r>
            <a:r>
              <a:rPr lang="ja-JP" altLang="en-US" sz="1600" dirty="0">
                <a:solidFill>
                  <a:schemeClr val="tx1"/>
                </a:solidFill>
              </a:rPr>
              <a:t>メール </a:t>
            </a:r>
            <a:r>
              <a:rPr lang="en-US" altLang="ja-JP" sz="1600" u="sng" dirty="0">
                <a:solidFill>
                  <a:schemeClr val="tx1"/>
                </a:solidFill>
                <a:hlinkClick r:id="rId2"/>
              </a:rPr>
              <a:t>support@noborin.org</a:t>
            </a:r>
            <a:endParaRPr lang="en-US" altLang="ja-JP" sz="1600" u="sng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申請書はこちらからダウンロード</a:t>
            </a:r>
            <a:r>
              <a:rPr lang="ja-JP" altLang="en-US" sz="1600" dirty="0" smtClean="0">
                <a:solidFill>
                  <a:schemeClr val="tx1"/>
                </a:solidFill>
              </a:rPr>
              <a:t>できます 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http://noborin.org/documents/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u="sng" dirty="0">
                <a:solidFill>
                  <a:schemeClr val="tx1"/>
                </a:solidFill>
              </a:rPr>
              <a:t>　</a:t>
            </a:r>
            <a:endParaRPr lang="en-US" altLang="ja-JP" sz="1600" u="sng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09684" y="3295935"/>
            <a:ext cx="4523366" cy="24020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</a:rPr>
              <a:t>減免手続きは市役所へ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err="1" smtClean="0">
                <a:solidFill>
                  <a:schemeClr val="tx1"/>
                </a:solidFill>
              </a:rPr>
              <a:t>のぼりん</a:t>
            </a:r>
            <a:r>
              <a:rPr lang="ja-JP" altLang="en-US" sz="1600" dirty="0" smtClean="0">
                <a:solidFill>
                  <a:schemeClr val="tx1"/>
                </a:solidFill>
              </a:rPr>
              <a:t>他、市内の主な集会施設で利用料金の減額・免除が受けられます。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市</a:t>
            </a:r>
            <a:r>
              <a:rPr lang="ja-JP" altLang="en-US" sz="1600" dirty="0" smtClean="0">
                <a:solidFill>
                  <a:schemeClr val="tx1"/>
                </a:solidFill>
              </a:rPr>
              <a:t>役所市民協働</a:t>
            </a:r>
            <a:r>
              <a:rPr lang="en-US" altLang="ja-JP" sz="1600" dirty="0" smtClean="0">
                <a:solidFill>
                  <a:schemeClr val="tx1"/>
                </a:solidFill>
              </a:rPr>
              <a:t>G</a:t>
            </a:r>
            <a:r>
              <a:rPr lang="ja-JP" altLang="en-US" sz="1600" dirty="0" smtClean="0">
                <a:solidFill>
                  <a:schemeClr val="tx1"/>
                </a:solidFill>
              </a:rPr>
              <a:t>など関係部署へ必要書類を添え提出し、審査を経て決定されます。</a:t>
            </a:r>
            <a:r>
              <a:rPr lang="ja-JP" altLang="en-US" sz="1600" u="sng" dirty="0">
                <a:solidFill>
                  <a:schemeClr val="tx1"/>
                </a:solidFill>
              </a:rPr>
              <a:t>　</a:t>
            </a:r>
            <a:endParaRPr lang="en-US" altLang="ja-JP" sz="16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1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15681" y="212964"/>
            <a:ext cx="5170646" cy="121795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ja-JP" altLang="en-US" sz="5400" dirty="0" smtClean="0"/>
              <a:t>　</a:t>
            </a:r>
            <a:r>
              <a:rPr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北海道内</a:t>
            </a:r>
            <a:r>
              <a:rPr lang="ja-JP" altLang="en-US" sz="5400" dirty="0">
                <a:latin typeface="HGP明朝E" panose="02020900000000000000" pitchFamily="18" charset="-128"/>
                <a:ea typeface="HGP明朝E" panose="02020900000000000000" pitchFamily="18" charset="-128"/>
              </a:rPr>
              <a:t>において、新型コロナウイルス感染症が続いており、</a:t>
            </a:r>
            <a:r>
              <a:rPr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感染</a:t>
            </a:r>
            <a:r>
              <a:rPr lang="ja-JP" altLang="en-US" sz="5400" dirty="0">
                <a:latin typeface="HGP明朝E" panose="02020900000000000000" pitchFamily="18" charset="-128"/>
                <a:ea typeface="HGP明朝E" panose="02020900000000000000" pitchFamily="18" charset="-128"/>
              </a:rPr>
              <a:t>防止</a:t>
            </a:r>
            <a:r>
              <a:rPr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の対策の為、３月　日まで休館致します。</a:t>
            </a:r>
            <a:endParaRPr lang="en-US" altLang="ja-JP" sz="5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dist">
              <a:lnSpc>
                <a:spcPct val="150000"/>
              </a:lnSpc>
            </a:pPr>
            <a:r>
              <a:rPr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ご理解とご協力をお願い致します。</a:t>
            </a:r>
            <a:endParaRPr lang="ja-JP" altLang="en-US" sz="5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1695" y="5558591"/>
            <a:ext cx="738664" cy="6833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登別市市民活動センターの</a:t>
            </a:r>
            <a:r>
              <a:rPr kumimoji="1" lang="ja-JP" altLang="en-US" sz="3600" dirty="0" err="1" smtClean="0">
                <a:latin typeface="HGP明朝E" panose="02020900000000000000" pitchFamily="18" charset="-128"/>
                <a:ea typeface="HGP明朝E" panose="02020900000000000000" pitchFamily="18" charset="-128"/>
              </a:rPr>
              <a:t>ぼりん</a:t>
            </a:r>
            <a:endParaRPr kumimoji="1" lang="ja-JP" altLang="en-US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64977" y="3296654"/>
            <a:ext cx="1019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１３</a:t>
            </a:r>
            <a:endParaRPr kumimoji="1" lang="ja-JP" altLang="en-US" sz="4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2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103</Words>
  <Application>Microsoft Office PowerPoint</Application>
  <PresentationFormat>A3 297x420 mm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HGP明朝E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登別市市民活動センターinfo</dc:creator>
  <cp:lastModifiedBy>登別市市民活動センターinfo</cp:lastModifiedBy>
  <cp:revision>11</cp:revision>
  <cp:lastPrinted>2020-02-27T07:48:45Z</cp:lastPrinted>
  <dcterms:created xsi:type="dcterms:W3CDTF">2020-02-27T06:55:56Z</dcterms:created>
  <dcterms:modified xsi:type="dcterms:W3CDTF">2020-02-27T11:02:38Z</dcterms:modified>
</cp:coreProperties>
</file>